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1D8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 varScale="1">
        <p:scale>
          <a:sx n="69" d="100"/>
          <a:sy n="69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79633" y="996663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6000" dirty="0">
              <a:ln w="6350">
                <a:noFill/>
              </a:ln>
              <a:solidFill>
                <a:srgbClr val="1D8E9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22753" cy="3222582"/>
          </a:xfrm>
          <a:prstGeom prst="rect">
            <a:avLst/>
          </a:prstGeom>
          <a:solidFill>
            <a:srgbClr val="7FD13B"/>
          </a:solidFill>
          <a:ln w="55000" cap="flat" cmpd="thickThin" algn="ctr">
            <a:solidFill>
              <a:srgbClr val="C00000"/>
            </a:solidFill>
            <a:prstDash val="solid"/>
          </a:ln>
          <a:effectLst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228554" y="3641183"/>
            <a:ext cx="8715436" cy="2925872"/>
          </a:xfrm>
          <a:prstGeom prst="rect">
            <a:avLst/>
          </a:prstGeom>
          <a:solidFill>
            <a:srgbClr val="FF7C80"/>
          </a:solidFill>
          <a:ln w="6350" cap="flat" cmpd="sng" algn="ctr">
            <a:solidFill>
              <a:srgbClr val="C00000"/>
            </a:solidFill>
            <a:prstDash val="solid"/>
            <a:miter lim="800000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vert="horz" lIns="45720" rIns="45720">
            <a:normAutofit fontScale="2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ПАМЯТКА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УВАЖАЕМЫЕ РОДИТЕЛИ!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«ИНТЕРНЕТ</a:t>
            </a:r>
            <a:r>
              <a:rPr kumimoji="0" lang="ru-RU" sz="6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»:</a:t>
            </a:r>
            <a:r>
              <a:rPr kumimoji="0" lang="en-US" sz="6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lastochka.do95.ru</a:t>
            </a:r>
            <a:endParaRPr kumimoji="0" lang="ru-RU" sz="6400" b="1" i="0" u="sng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6400" b="0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8"/>
    </mc:Choice>
    <mc:Fallback xmlns="">
      <p:transition spd="slow" advTm="8258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14281" y="307752"/>
            <a:ext cx="8715436" cy="6242495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rgbClr val="C0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vert="horz" lIns="45720" rIns="45720">
            <a:normAutofit fontScale="70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учреждения;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35"/>
    </mc:Choice>
    <mc:Fallback xmlns="">
      <p:transition spd="slow" advTm="853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98580" y="392885"/>
            <a:ext cx="8472196" cy="6072230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vert="horz" lIns="45720" rIns="45720">
            <a:normAutofit fontScale="2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НАШИ УСЛУГИ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Для детей с ОВЗ и детей-инвалидов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— речевые игры;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— игры на координацию;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— игровые занятия на развитие внимания.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Консультации педагога-психолога.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Консультации медсестры.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Консультации воспитателя.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Консультации музыкального руководителя.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Для родителей:</a:t>
            </a: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консультации специалистов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семинары, тренинги для родителей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совместные занятия с детьми.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НАШИ ПРЕИМУЩЕСТВА: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— высококвалифицированные сотрудники;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— работа с родителями и детьми;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— подготовка к школе;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— адаптация и социализация ребенка.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20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68"/>
    </mc:Choice>
    <mc:Fallback xmlns="">
      <p:transition spd="slow" advTm="846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98580" y="373223"/>
            <a:ext cx="8602824" cy="6046237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vert="horz" lIns="45720" rIns="45720">
            <a:normAutofit fontScale="2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предложений. 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 можете обратиться к заведующему МБДОУ</a:t>
            </a:r>
            <a:r>
              <a:rPr kumimoji="0" lang="en-US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6400" b="1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Султановой</a:t>
            </a:r>
            <a:r>
              <a:rPr kumimoji="0" lang="ru-RU" sz="6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Марьям </a:t>
            </a:r>
            <a:r>
              <a:rPr kumimoji="0" lang="ru-RU" sz="6400" b="1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Желиловне</a:t>
            </a:r>
            <a:r>
              <a:rPr kumimoji="0" lang="ru-RU" sz="6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_________</a:t>
            </a: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Телефон</a:t>
            </a:r>
            <a:r>
              <a:rPr kumimoji="0" lang="ru-RU" sz="6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_8(964) 074-80-36____________________________________________________________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Адрес МБДОУ: _</a:t>
            </a:r>
            <a:r>
              <a:rPr kumimoji="0" lang="ru-RU" sz="6400" b="1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с.п.Горагорск</a:t>
            </a:r>
            <a:r>
              <a:rPr kumimoji="0" lang="ru-RU" sz="6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6400" b="1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ул.Новый</a:t>
            </a:r>
            <a:r>
              <a:rPr kumimoji="0" lang="ru-RU" sz="6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городок дом 10 а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____________________________	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МБДОУ Детский сад «Ласточка» </a:t>
            </a:r>
            <a:r>
              <a:rPr kumimoji="0" lang="ru-RU" sz="6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с.п.Горагорское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обучает 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lang="ru-RU" sz="6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6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ППК выдают в районном отделе образования</a:t>
            </a:r>
            <a:r>
              <a:rPr lang="ru-RU" sz="6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Адрес: Чеченская республика, </a:t>
            </a:r>
            <a:r>
              <a:rPr kumimoji="0" lang="ru-RU" sz="6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с.Знаменское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ул. Московская 5.</a:t>
            </a: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56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56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73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14"/>
    </mc:Choice>
    <mc:Fallback xmlns="">
      <p:transition spd="slow" advTm="831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6840" y="590652"/>
            <a:ext cx="3183308" cy="570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 слайда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54563" y="317241"/>
            <a:ext cx="8490858" cy="5861886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vert="horz" lIns="45720" rIns="45720">
            <a:normAutofit fontScale="2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lang="ru-RU" sz="6400" b="1" dirty="0">
                <a:solidFill>
                  <a:srgbClr val="4E5B6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6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МЕТОДЫ И ФОРМЫ РАБОТЫ С ДЕТЬМИ</a:t>
            </a: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6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Сказкотерапия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63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40"/>
    </mc:Choice>
    <mc:Fallback xmlns="">
      <p:transition spd="slow" advTm="874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6840" y="590652"/>
            <a:ext cx="3183308" cy="570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 слайда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73223" y="363580"/>
            <a:ext cx="8397553" cy="5773984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vert="horz" lIns="45720" rIns="45720">
            <a:normAutofit fontScale="2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Игротерапия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Психогимнастика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Арт-терапия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D13B"/>
              </a:buClr>
              <a:buSzPct val="68000"/>
              <a:buFont typeface="Wingdings 3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19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36"/>
    </mc:Choice>
    <mc:Fallback xmlns="">
      <p:transition spd="slow" advTm="923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44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Lucida Sans Unicode</vt:lpstr>
      <vt:lpstr>Tahoma</vt:lpstr>
      <vt:lpstr>Times New Roman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777</cp:lastModifiedBy>
  <cp:revision>44</cp:revision>
  <dcterms:created xsi:type="dcterms:W3CDTF">2013-11-19T05:52:05Z</dcterms:created>
  <dcterms:modified xsi:type="dcterms:W3CDTF">2021-11-12T07:59:38Z</dcterms:modified>
</cp:coreProperties>
</file>